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390" r:id="rId16"/>
    <p:sldId id="31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15A3-272B-4A86-B796-0E459C130035}" type="datetimeFigureOut">
              <a:rPr lang="cs-CZ" smtClean="0"/>
              <a:t>5. 1. 2026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4E3E-9469-4245-9203-0F220661B7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6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74E3E-9469-4245-9203-0F220661B79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0EE2-DDDC-4B95-80DD-EB049146140F}" type="datetimeFigureOut">
              <a:rPr lang="cs-CZ" smtClean="0"/>
              <a:pPr/>
              <a:t>5. 1. 2026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BF3F9-A918-C16B-5F37-3A404A46F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zraje v zahradě v červenci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AAA84B-54E3-926D-EEDC-0421B150B3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Drobné ovoce a méně známé ovocné druhy</a:t>
            </a:r>
          </a:p>
          <a:p>
            <a:r>
              <a:rPr lang="cs-CZ" dirty="0"/>
              <a:t>Ing. Zdeněk Buzek</a:t>
            </a:r>
          </a:p>
        </p:txBody>
      </p:sp>
    </p:spTree>
    <p:extLst>
      <p:ext uri="{BB962C8B-B14F-4D97-AF65-F5344CB8AC3E}">
        <p14:creationId xmlns:p14="http://schemas.microsoft.com/office/powerpoint/2010/main" val="30002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A8758-BA91-5C4F-C247-2CA824D3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Holandský bílý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C7D0C4-377B-4751-E716-F7DC2C547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Původ neznámý, první zmínka je z roku 1690</a:t>
            </a:r>
          </a:p>
          <a:p>
            <a:r>
              <a:rPr lang="cs-CZ" dirty="0"/>
              <a:t>Raná aromatická odrůda bílého rybízu</a:t>
            </a:r>
          </a:p>
          <a:p>
            <a:r>
              <a:rPr lang="cs-CZ" dirty="0"/>
              <a:t>Chuť plodu je sladce nakyslá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2040919-8AC9-7517-43B4-99004B55F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1187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DD100-4E8A-E23D-5B91-CB1421C1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Komenského růžový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B4DFC-F16E-546A-8DD5-3C2C014DE1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Stará odrůda s růžovými plody</a:t>
            </a:r>
          </a:p>
          <a:p>
            <a:r>
              <a:rPr lang="cs-CZ" dirty="0"/>
              <a:t>Chutí připomíná Holandský červený</a:t>
            </a:r>
          </a:p>
          <a:p>
            <a:r>
              <a:rPr lang="cs-CZ" dirty="0"/>
              <a:t>Zraje v první polovině července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457FDE3-2D66-C107-979A-2021107FA6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59735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83B8C-B0E3-C7BC-CE19-7CD6525C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Holandský černý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209AF-7FF0-6C8E-367C-3AD75FEFAB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Velmi stará odrůda snad z Holandska</a:t>
            </a:r>
          </a:p>
          <a:p>
            <a:r>
              <a:rPr lang="cs-CZ" dirty="0"/>
              <a:t>Zraje později a vyniká silným aroma a relativně menší kyselostí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975761E-49D1-E24F-DFE3-1822A025F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305783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D7BDF-48ED-ACB8-5666-F67192C2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Bílý nádherný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DEC15-7E53-57BE-B198-B42735BF0B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Odrůda bílého angreštu původem z Anglie vyšlechtěna v roce 1802</a:t>
            </a:r>
          </a:p>
          <a:p>
            <a:r>
              <a:rPr lang="cs-CZ" dirty="0"/>
              <a:t>Chuť je sladkokyselá, jemná aromatická</a:t>
            </a:r>
          </a:p>
          <a:p>
            <a:r>
              <a:rPr lang="cs-CZ" dirty="0"/>
              <a:t>Středně až méně citlivý na americké padlí angreštové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126AA07-175C-AF3F-8DF1-35421C2E5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86711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3A917-F241-9B45-3847-C4A06144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Zlatý fík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3089A-7813-40DD-5632-F3A9614FE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Odrůdy vypěstoval J. E. </a:t>
            </a:r>
            <a:r>
              <a:rPr lang="cs-CZ" dirty="0" err="1"/>
              <a:t>Proche</a:t>
            </a:r>
            <a:r>
              <a:rPr lang="cs-CZ" dirty="0"/>
              <a:t> ve Sloupně v roce 1903</a:t>
            </a:r>
          </a:p>
          <a:p>
            <a:r>
              <a:rPr lang="cs-CZ" dirty="0"/>
              <a:t>Chuť je sladká aromatická</a:t>
            </a:r>
          </a:p>
          <a:p>
            <a:r>
              <a:rPr lang="cs-CZ" dirty="0"/>
              <a:t>Citlivý na americké padlí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9B1F5C6-AEC9-FE54-E6C3-F7D4B3FA0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188407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031FF-61FC-BAF1-CE07-A2BB0FE5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Jahodník zahradní – </a:t>
            </a:r>
            <a:r>
              <a:rPr lang="cs-CZ" dirty="0" err="1"/>
              <a:t>Frau</a:t>
            </a:r>
            <a:r>
              <a:rPr lang="cs-CZ" dirty="0"/>
              <a:t> </a:t>
            </a:r>
            <a:r>
              <a:rPr lang="cs-CZ" dirty="0" err="1"/>
              <a:t>Mieze</a:t>
            </a:r>
            <a:r>
              <a:rPr lang="cs-CZ" dirty="0"/>
              <a:t> Schindler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D73FE-F323-7CB5-7A8E-52A717349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Stará odrůda jahodníku vyšlechtěna v roce 1925</a:t>
            </a:r>
          </a:p>
          <a:p>
            <a:r>
              <a:rPr lang="cs-CZ" dirty="0"/>
              <a:t>Má jen samičí květy, proto potřebuje opylení jinými odrůdami (</a:t>
            </a:r>
            <a:r>
              <a:rPr lang="cs-CZ" dirty="0" err="1"/>
              <a:t>Senga</a:t>
            </a:r>
            <a:r>
              <a:rPr lang="cs-CZ" dirty="0"/>
              <a:t> </a:t>
            </a:r>
            <a:r>
              <a:rPr lang="cs-CZ" dirty="0" err="1"/>
              <a:t>Sengana</a:t>
            </a:r>
            <a:r>
              <a:rPr lang="cs-CZ" dirty="0"/>
              <a:t>)</a:t>
            </a:r>
          </a:p>
          <a:p>
            <a:r>
              <a:rPr lang="cs-CZ" dirty="0"/>
              <a:t>Chuť má originální připomínající ostružinu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1912AF2-41BD-11DF-3361-DDACEDEEB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71700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718248"/>
            <a:ext cx="5486400" cy="1663080"/>
          </a:xfrm>
        </p:spPr>
        <p:txBody>
          <a:bodyPr>
            <a:normAutofit/>
          </a:bodyPr>
          <a:lstStyle/>
          <a:p>
            <a:r>
              <a:rPr lang="cs-CZ" sz="4400" b="1" dirty="0"/>
              <a:t>    Děkuji za pozornost</a:t>
            </a:r>
          </a:p>
          <a:p>
            <a:pPr algn="ctr"/>
            <a:r>
              <a:rPr lang="cs-CZ" sz="4400" b="1" dirty="0"/>
              <a:t>Ing. Zdeněk Buzek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E7880AAF-ECDE-2AA8-6FED-F0B26603FC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2DAFE-49CF-1C42-3777-3CFD294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Muchovník </a:t>
            </a:r>
            <a:r>
              <a:rPr lang="cs-CZ" dirty="0" err="1"/>
              <a:t>Lamarckův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E1D17-D9E2-EF88-714B-9B47475E4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Zvaný též Indiánská borůvka</a:t>
            </a:r>
          </a:p>
          <a:p>
            <a:r>
              <a:rPr lang="cs-CZ" dirty="0"/>
              <a:t>Nenáročný keř dožívající se vysokého věku </a:t>
            </a:r>
          </a:p>
          <a:p>
            <a:r>
              <a:rPr lang="cs-CZ" dirty="0"/>
              <a:t>Zraje v červenci</a:t>
            </a:r>
          </a:p>
          <a:p>
            <a:r>
              <a:rPr lang="cs-CZ" dirty="0"/>
              <a:t>Plody jsou příjemné sladce navinulé chuti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C89246-2543-1FDA-B494-798CF608DF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133174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D49E7-3667-BA04-445C-3823FE13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Muchovník olšolistý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91FB3-3AD8-0F6A-FC3A-FA519A5AA3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Jiný typ indiánské borůvky</a:t>
            </a:r>
          </a:p>
          <a:p>
            <a:r>
              <a:rPr lang="cs-CZ" dirty="0"/>
              <a:t>Je plodnější a méně bujně rostoucí než Muchovník </a:t>
            </a:r>
            <a:r>
              <a:rPr lang="cs-CZ" dirty="0" err="1"/>
              <a:t>Lamarckův</a:t>
            </a:r>
            <a:endParaRPr lang="cs-CZ" dirty="0"/>
          </a:p>
          <a:p>
            <a:r>
              <a:rPr lang="cs-CZ" dirty="0"/>
              <a:t>Dužnina je pouze sladká a slupka plodů má více třísloviny, při jídle připomíná tak trochu </a:t>
            </a:r>
            <a:r>
              <a:rPr lang="cs-CZ" dirty="0" err="1"/>
              <a:t>Aronii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13E483-9323-A48B-AB9A-446E2814D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69284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555E6-28E9-144F-F0D6-91EE289C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Meruzalka zlatá - velkoplodá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9841B-6FF2-96BE-0089-098A54CF6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Keř původem z Ameriky, který byl do Evropy dovezen jako podnož pro stromkové rybízy a angrešty</a:t>
            </a:r>
          </a:p>
          <a:p>
            <a:r>
              <a:rPr lang="cs-CZ" dirty="0"/>
              <a:t>Zraje v průběhu června a července, má mnoho variací lišící se barvou, velikostí i aromatickou plodů</a:t>
            </a:r>
          </a:p>
          <a:p>
            <a:r>
              <a:rPr lang="cs-CZ" dirty="0"/>
              <a:t>Dužnina je velmi aromatická navinule sladká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3789398-9757-AA38-C579-D00D5E2695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64637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6540E-FB6D-7E70-8A20-7B3B9489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Moruše černá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CCA3E-83E3-7934-4FE5-FCA6E4D224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Teplomilný strom s výskytem v jižní Evropě</a:t>
            </a:r>
          </a:p>
          <a:p>
            <a:r>
              <a:rPr lang="cs-CZ" dirty="0"/>
              <a:t>Plody zrají průběžně asi měsíc </a:t>
            </a:r>
          </a:p>
          <a:p>
            <a:r>
              <a:rPr lang="cs-CZ" dirty="0"/>
              <a:t>Dužnina je sladká s lehkou  kyselinkou připomíná přezrálé maliny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C875FBE-93B8-22BB-7EB9-9D37D3FAA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21787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08A34-6D94-40D1-2423-E43F49C0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Moruše bílá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5238B-D093-2686-D9A9-265D7FC3B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Dlouhověký teplomilný strom, méně náročný na teplo než Moruše černá. Plody mohou být jak bílé, fialové ale také černé barvy</a:t>
            </a:r>
          </a:p>
          <a:p>
            <a:r>
              <a:rPr lang="cs-CZ" dirty="0"/>
              <a:t>Dužnina je pouze sladká, postrádá </a:t>
            </a:r>
            <a:r>
              <a:rPr lang="cs-CZ" dirty="0" err="1"/>
              <a:t>kyselkavost</a:t>
            </a:r>
            <a:r>
              <a:rPr lang="cs-CZ" dirty="0"/>
              <a:t> Moruše černé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9880A29-A7C4-D3FF-26EB-B0CE75F93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340343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7819D-DFA3-F1FD-3DFF-76688DDB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Josta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4BD7F-4937-B6C8-B451-91479FB254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Kříženec černého rybízu a angreštu</a:t>
            </a:r>
          </a:p>
          <a:p>
            <a:r>
              <a:rPr lang="cs-CZ" dirty="0"/>
              <a:t>Velmi úrodný a netrnitý keř bujněji rostoucí než většina odrůd rybízů a angreštů</a:t>
            </a:r>
          </a:p>
          <a:p>
            <a:r>
              <a:rPr lang="cs-CZ" dirty="0"/>
              <a:t>Chuť je aromatická příjemně nakyslá, plody dozrávají postupně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A44D7EC-D8C8-720E-2AB2-8D066736EF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95955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D5A06-04A4-3599-2841-AB638665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Rybíz červený - Holandský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0D8E7-E3AC-498A-94B8-92A79B31D3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Původ je neznámý, odrůda se pěstuje již od roku 1665</a:t>
            </a:r>
          </a:p>
          <a:p>
            <a:r>
              <a:rPr lang="cs-CZ" dirty="0"/>
              <a:t>Později zrající odrůda červeného rybízu s krátkým obrostem</a:t>
            </a:r>
          </a:p>
          <a:p>
            <a:r>
              <a:rPr lang="cs-CZ" dirty="0"/>
              <a:t>Chuť aromatická více kyselá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5496C1-DDE8-9848-408A-080C729A4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64752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B915-915F-05E1-5B63-E473EB19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Jonkheer</a:t>
            </a:r>
            <a:r>
              <a:rPr lang="cs-CZ" dirty="0"/>
              <a:t> van </a:t>
            </a:r>
            <a:r>
              <a:rPr lang="cs-CZ" dirty="0" err="1"/>
              <a:t>Tets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6AF78-2795-9CC8-0664-25C3A1E0A3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Holandská odrůda červeného rybíz, kříženec odrůd </a:t>
            </a:r>
            <a:r>
              <a:rPr lang="cs-CZ" dirty="0" err="1"/>
              <a:t>Fayův</a:t>
            </a:r>
            <a:r>
              <a:rPr lang="cs-CZ" dirty="0"/>
              <a:t> úrodný a </a:t>
            </a:r>
            <a:r>
              <a:rPr lang="cs-CZ" dirty="0" err="1"/>
              <a:t>Scotch</a:t>
            </a:r>
            <a:r>
              <a:rPr lang="cs-CZ" dirty="0"/>
              <a:t> </a:t>
            </a:r>
            <a:endParaRPr lang="cs-CZ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4D5156"/>
                </a:solidFill>
                <a:latin typeface="arial" panose="020B0604020202020204" pitchFamily="34" charset="0"/>
              </a:rPr>
              <a:t>Zraje o 14 dní dříve než Holandský a je méně kyselý</a:t>
            </a:r>
          </a:p>
          <a:p>
            <a:r>
              <a:rPr lang="cs-CZ" dirty="0">
                <a:solidFill>
                  <a:srgbClr val="4D5156"/>
                </a:solidFill>
                <a:latin typeface="arial" panose="020B0604020202020204" pitchFamily="34" charset="0"/>
              </a:rPr>
              <a:t>Velmi aromatická odrůda vhodná i k přímému konzumu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8E3FEC-30F1-9863-EC4A-731F8D9BD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525962"/>
          </a:xfrm>
        </p:spPr>
      </p:pic>
    </p:spTree>
    <p:extLst>
      <p:ext uri="{BB962C8B-B14F-4D97-AF65-F5344CB8AC3E}">
        <p14:creationId xmlns:p14="http://schemas.microsoft.com/office/powerpoint/2010/main" val="943371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406</Words>
  <Application>Microsoft Office PowerPoint</Application>
  <PresentationFormat>Předvádění na obrazovce (4:3)</PresentationFormat>
  <Paragraphs>62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</vt:lpstr>
      <vt:lpstr>Calibri</vt:lpstr>
      <vt:lpstr>Motiv sady Office</vt:lpstr>
      <vt:lpstr>Co zraje v zahradě v červenci</vt:lpstr>
      <vt:lpstr>Muchovník Lamarckův</vt:lpstr>
      <vt:lpstr>Muchovník olšolistý</vt:lpstr>
      <vt:lpstr>Meruzalka zlatá - velkoplodá</vt:lpstr>
      <vt:lpstr>Moruše černá</vt:lpstr>
      <vt:lpstr>Moruše bílá</vt:lpstr>
      <vt:lpstr>Josta</vt:lpstr>
      <vt:lpstr>Rybíz červený - Holandský</vt:lpstr>
      <vt:lpstr>Jonkheer van Tets</vt:lpstr>
      <vt:lpstr>Holandský bílý</vt:lpstr>
      <vt:lpstr>Komenského růžový</vt:lpstr>
      <vt:lpstr>Holandský černý</vt:lpstr>
      <vt:lpstr>Bílý nádherný</vt:lpstr>
      <vt:lpstr>Zlatý fík</vt:lpstr>
      <vt:lpstr>Jahodník zahradní – Frau Mieze Schindler</vt:lpstr>
      <vt:lpstr> 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Tradiční odrůdy třešní a višní</dc:title>
  <dc:creator>LYNX-PC</dc:creator>
  <cp:lastModifiedBy>M L2</cp:lastModifiedBy>
  <cp:revision>129</cp:revision>
  <dcterms:created xsi:type="dcterms:W3CDTF">2015-10-29T17:49:35Z</dcterms:created>
  <dcterms:modified xsi:type="dcterms:W3CDTF">2026-01-05T08:39:19Z</dcterms:modified>
</cp:coreProperties>
</file>